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1" r:id="rId2"/>
    <p:sldId id="264" r:id="rId3"/>
    <p:sldId id="259" r:id="rId4"/>
    <p:sldId id="265" r:id="rId5"/>
    <p:sldId id="257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105E"/>
    <a:srgbClr val="FEDF0C"/>
    <a:srgbClr val="0B4D71"/>
    <a:srgbClr val="EF4A63"/>
    <a:srgbClr val="E36F3C"/>
    <a:srgbClr val="FED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47"/>
    <p:restoredTop sz="94652"/>
  </p:normalViewPr>
  <p:slideViewPr>
    <p:cSldViewPr snapToGrid="0" snapToObjects="1">
      <p:cViewPr varScale="1">
        <p:scale>
          <a:sx n="75" d="100"/>
          <a:sy n="75" d="100"/>
        </p:scale>
        <p:origin x="19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7437A-55C3-3846-A92E-36AA19792289}" type="datetimeFigureOut">
              <a:rPr lang="en-US" smtClean="0"/>
              <a:t>7/17/20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CA6EB-42FB-6342-B3E6-7608ADA58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13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CA6EB-42FB-6342-B3E6-7608ADA58F5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696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CA6EB-42FB-6342-B3E6-7608ADA58F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688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CA6EB-42FB-6342-B3E6-7608ADA58F5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70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CA6EB-42FB-6342-B3E6-7608ADA58F5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87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A644A-26C1-E747-B864-8E4524361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E1A286-1899-3B4D-9D3C-A9844106B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C2CBB-F51D-0D41-A5D1-C18A33644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E0619-7C71-EE47-936C-16EEDB148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5A050-7E08-B742-B463-69269722D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20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7C108-6A99-A348-B5AE-F1BD882EF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67BBDE-89E3-AA43-ADE2-4937161C5B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77311-391D-FD40-AF15-AA4939C1A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3DC05-06EE-CB4F-A6B1-7937DAAA6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E43D9-D90E-A34D-8037-0ABFB973F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139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688C96-7D61-BB48-8E73-A8816F47E9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6B3E1-4951-194D-AA48-FB9E7F435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3C8C2-F4DE-CA4A-9A8F-E25C76BF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8E875-C154-0E49-B41D-63162FC0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F9155-08E2-7645-A7AA-997273B5C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18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23A45-5DD3-3F44-8363-B725A0E06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5B14E-2194-0C48-A180-11CCE47B8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B6265-6320-E34F-B49B-2EE94C0AA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2306A-A9DE-554F-AFEA-CA2EEAE94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568B0-0836-C143-B907-9F133C82F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831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52FF1-B532-3545-BE3B-D73FAB27B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3CC28-9C9A-DA40-96D8-B86B39212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B8DB5-401A-F549-B1B7-546153151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C0424-734F-DC48-B69E-BAFD447A5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4D45-301E-FF49-A80E-70E3F0190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80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1C0DE-8D35-294F-9972-BF6AD01B9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ABA47-629E-0847-A8AF-9A55282047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EB45E-2A9C-6748-A6A4-839D1FE1EA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3EE13-3041-7241-A1E6-2036C76AA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25728-6FFD-EB4A-82D5-8CA6B4EF1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31509-1AC7-F649-A84A-2E23F58F7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32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6792C-EB80-244C-8C21-4B0D5393F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6145EF-D4D2-FC40-8D58-1CBD22033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E4ED6-CF26-CD44-A01E-B2BCFEE3EE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ED3881-3F2B-7247-9954-FBA44FC4EF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359BA5-5061-0B43-87BF-B0948EBF36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18FD56-9D68-1145-9574-5095524EF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30E147-0288-FD44-A3D9-D80F411E7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20E71B-1434-714A-BEE4-50B08E0A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5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59454-36C2-D54B-B3CA-33A4A47C5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FA29B-FB66-2847-86D4-C5F05B70C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909F7F-CDBB-544D-B180-E10433EA8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92881-0798-F04D-BEA1-C56456030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57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63B621-0513-AD4F-B138-FCAD2DF0A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57BE30-88B4-F145-969B-63F2C589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24E7B-6A56-8A43-8BD4-825C9FDE3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298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EC37A-ECD4-444D-9194-1949DE760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BA9F3-6C91-4B4E-894C-6FCDF7076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FFF89-85C6-DD40-89DB-80E3E1672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011EF0-A5A4-4344-9C0C-A86C7F227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AAE7E-2C0F-6B4B-9B01-9410AE4C1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A169B9-CC05-1942-8AB2-C5C93F6C8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99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4B24C-8896-1549-AF9D-63B562AB7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F05568-596F-0A40-980C-26D457B07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FEBC30-9E91-EA4D-AFF0-44C4A4076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371C6A-82DB-DC49-988B-FB0D3C062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313C1-A2ED-1E4B-BCCA-4C0EE3ACD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D56216-99C5-9F4C-9442-C68996AA0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780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62018B-C01D-F842-A950-D011EAC7B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3B6A58-62C0-C249-BDDA-5148FA7A8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9C2-36FF-7246-8BD4-4E3D05E4D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CB888-0E0F-854F-86E8-EEC6E393B052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A67AA-D19C-954F-985A-C6C57549C9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92C8F-B9D9-6F4D-BB3D-9FBBC2E1C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7D615-6529-FA43-9910-96E4912BB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894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10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B02670-F613-BB46-B363-F5BA04906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244" y="203200"/>
            <a:ext cx="10635509" cy="522629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C59C612-2BCC-034E-95D0-A510903C6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67" y="5329237"/>
            <a:ext cx="11396133" cy="1325563"/>
          </a:xfrm>
        </p:spPr>
        <p:txBody>
          <a:bodyPr>
            <a:noAutofit/>
          </a:bodyPr>
          <a:lstStyle/>
          <a:p>
            <a:pPr algn="ctr"/>
            <a:r>
              <a:rPr lang="en-US" b="1" dirty="0" err="1">
                <a:solidFill>
                  <a:srgbClr val="FED597"/>
                </a:solidFill>
              </a:rPr>
              <a:t>gamerspace.compuconsultations.com</a:t>
            </a:r>
            <a:endParaRPr lang="en-US" b="1" dirty="0">
              <a:solidFill>
                <a:srgbClr val="FED59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893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DF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4F2752B-6776-D44D-806A-1A033C2CA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885" y="181747"/>
            <a:ext cx="6070230" cy="156091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F36D0CFB-DF6E-5C4B-8F4A-379EB36C2635}"/>
              </a:ext>
            </a:extLst>
          </p:cNvPr>
          <p:cNvSpPr/>
          <p:nvPr/>
        </p:nvSpPr>
        <p:spPr>
          <a:xfrm>
            <a:off x="2227018" y="1319063"/>
            <a:ext cx="773796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HOME AND ABOUT US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D017D2A-535D-274C-A9B9-897BDA883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917" y="2803849"/>
            <a:ext cx="6051143" cy="378196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9746DA6-DAC0-434B-BE76-930CB84C3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940" y="2803849"/>
            <a:ext cx="4915226" cy="3072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722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4D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2EA640-C7AE-A648-9D69-81F2AB8A5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38" y="-592870"/>
            <a:ext cx="4506811" cy="26087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D2AD840-2ECD-F747-9717-11207C41D3FE}"/>
              </a:ext>
            </a:extLst>
          </p:cNvPr>
          <p:cNvSpPr/>
          <p:nvPr/>
        </p:nvSpPr>
        <p:spPr>
          <a:xfrm>
            <a:off x="1730684" y="1706579"/>
            <a:ext cx="28061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THREADS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BF52001-E3E6-BF4B-951B-39C0D8AEF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066" y="4030133"/>
            <a:ext cx="4245185" cy="265324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8BD4B68-B504-A449-B770-521DE7E64F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0971" y="243136"/>
            <a:ext cx="5672665" cy="354541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E33D512-C781-4B42-8AA6-29E9BA11F7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2" y="2851446"/>
            <a:ext cx="6054159" cy="378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58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6F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F83347-F775-AB49-8E8F-BCA0F46DE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64" y="178873"/>
            <a:ext cx="6912601" cy="11165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447D0E-308E-0543-A178-7A25F7995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98500" y="1279279"/>
            <a:ext cx="9178063" cy="1142188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FORUM CATEGORY VIEWS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41C15E-E44D-1349-AF01-CE9B6DFFC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426" y="2421467"/>
            <a:ext cx="6616213" cy="41351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6D2BA7-753F-C241-815C-2D1AFF289C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6000" y="256437"/>
            <a:ext cx="4633836" cy="28961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8BFC506-4216-2240-8D02-8BE59C80C5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1727" y="3429000"/>
            <a:ext cx="4798109" cy="299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349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4A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ADE1FBD-1388-374D-8A78-82457D5EC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68" y="176555"/>
            <a:ext cx="9918664" cy="167189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AEE1864-690D-C24B-A086-69415C26A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6406" y="2940997"/>
            <a:ext cx="5665776" cy="354111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E6DA7AC-825F-FA4F-9695-54A309D9AC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956" y="2937319"/>
            <a:ext cx="5665777" cy="35411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447D0E-308E-0543-A178-7A25F7995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408" y="1012503"/>
            <a:ext cx="4813983" cy="2031412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JOINING</a:t>
            </a:r>
          </a:p>
        </p:txBody>
      </p:sp>
    </p:spTree>
    <p:extLst>
      <p:ext uri="{BB962C8B-B14F-4D97-AF65-F5344CB8AC3E}">
        <p14:creationId xmlns:p14="http://schemas.microsoft.com/office/powerpoint/2010/main" val="3994103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6F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F83347-F775-AB49-8E8F-BCA0F46DE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697" y="182755"/>
            <a:ext cx="6912601" cy="11165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447D0E-308E-0543-A178-7A25F7995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1764" y="1299280"/>
            <a:ext cx="8568466" cy="1142188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ADDITIONAL DATA COLLECTION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EF028A5-17E3-334F-B6AB-0CC6E9B6F2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4530" y="2559403"/>
            <a:ext cx="5655733" cy="35348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32E388C-D934-9F4F-BC22-47AB5D0BFE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198" y="2673527"/>
            <a:ext cx="5655732" cy="353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206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7D0E-308E-0543-A178-7A25F7995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39953" y="472815"/>
            <a:ext cx="8552405" cy="2031412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BABY GIRLY" panose="02000500000000000000" pitchFamily="2" charset="0"/>
              </a:rPr>
              <a:t>OTHERVIEWS</a:t>
            </a:r>
            <a:endParaRPr lang="en-US" sz="6600" dirty="0">
              <a:solidFill>
                <a:schemeClr val="bg1"/>
              </a:solidFill>
              <a:latin typeface="BABY GIRLY" panose="02000500000000000000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74C542-0C58-7946-B1FF-CDD23764C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240" y="4271032"/>
            <a:ext cx="5175890" cy="25397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0496946-7FF4-8D47-88A9-7504C5C52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126" y="3150254"/>
            <a:ext cx="5175889" cy="323493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38FC581-B6CF-624C-924A-51C7E752F0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0249" y="712934"/>
            <a:ext cx="5265872" cy="329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717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19445</TotalTime>
  <Words>22</Words>
  <Application>Microsoft Macintosh PowerPoint</Application>
  <PresentationFormat>Widescreen</PresentationFormat>
  <Paragraphs>11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BABY GIRLY</vt:lpstr>
      <vt:lpstr>Calibri</vt:lpstr>
      <vt:lpstr>Calibri Light</vt:lpstr>
      <vt:lpstr>Office Theme</vt:lpstr>
      <vt:lpstr>gamerspace.compuconsultations.com</vt:lpstr>
      <vt:lpstr>PowerPoint Presentation</vt:lpstr>
      <vt:lpstr>PowerPoint Presentation</vt:lpstr>
      <vt:lpstr>FORUM CATEGORY VIEWS</vt:lpstr>
      <vt:lpstr>JOINING</vt:lpstr>
      <vt:lpstr>ADDITIONAL DATA COLLECTION</vt:lpstr>
      <vt:lpstr>OTHERVIEWS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20</cp:revision>
  <dcterms:created xsi:type="dcterms:W3CDTF">2020-07-16T15:52:27Z</dcterms:created>
  <dcterms:modified xsi:type="dcterms:W3CDTF">2020-07-30T11:39:25Z</dcterms:modified>
</cp:coreProperties>
</file>

<file path=docProps/thumbnail.jpeg>
</file>